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77351"/>
  </p:normalViewPr>
  <p:slideViewPr>
    <p:cSldViewPr>
      <p:cViewPr varScale="1">
        <p:scale>
          <a:sx n="66" d="100"/>
          <a:sy n="66" d="100"/>
        </p:scale>
        <p:origin x="6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BE014168BAC54189A4968900C1840E" ma:contentTypeVersion="" ma:contentTypeDescription="Create a new document." ma:contentTypeScope="" ma:versionID="4dc97d3ac3cc3e87b186a8df5aa55d72">
  <xsd:schema xmlns:xsd="http://www.w3.org/2001/XMLSchema" xmlns:xs="http://www.w3.org/2001/XMLSchema" xmlns:p="http://schemas.microsoft.com/office/2006/metadata/properties" xmlns:ns2="9a2d0816-9c17-4390-918a-3bde3f215639" xmlns:ns3="7620f8e9-b611-4b7a-b229-2968d90f6c79" xmlns:ns4="3c6552ff-e203-492b-9a4a-86c2b1ce869f" targetNamespace="http://schemas.microsoft.com/office/2006/metadata/properties" ma:root="true" ma:fieldsID="43d4d91e461845f9a8e870d3eeb97673" ns2:_="" ns3:_="" ns4:_="">
    <xsd:import namespace="9a2d0816-9c17-4390-918a-3bde3f215639"/>
    <xsd:import namespace="7620f8e9-b611-4b7a-b229-2968d90f6c79"/>
    <xsd:import namespace="3c6552ff-e203-492b-9a4a-86c2b1ce86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d0816-9c17-4390-918a-3bde3f2156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20f8e9-b611-4b7a-b229-2968d90f6c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6552ff-e203-492b-9a4a-86c2b1ce869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CCF9F44-1891-4BDB-9466-36D4EB1F2E26}" ma:internalName="TaxCatchAll" ma:showField="CatchAllData" ma:web="{7620f8e9-b611-4b7a-b229-2968d90f6c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d0816-9c17-4390-918a-3bde3f215639">
      <Terms xmlns="http://schemas.microsoft.com/office/infopath/2007/PartnerControls"/>
    </lcf76f155ced4ddcb4097134ff3c332f>
    <TaxCatchAll xmlns="3c6552ff-e203-492b-9a4a-86c2b1ce869f" xsi:nil="true"/>
  </documentManagement>
</p:properties>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5E57A082-9E60-46BF-B469-97CB3144434E}"/>
</file>

<file path=customXml/itemProps3.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37063</TotalTime>
  <Words>1196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Calibri Light</vt:lpstr>
      <vt:lpstr>Courier New</vt:lpstr>
      <vt:lpstr>Gotham Narrow Bold</vt:lpstr>
      <vt:lpstr>Open Sans</vt:lpstr>
      <vt:lpstr>Open Sans Light</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Katie Jones</cp:lastModifiedBy>
  <cp:revision>369</cp:revision>
  <cp:lastPrinted>2021-11-08T18:32:12Z</cp:lastPrinted>
  <dcterms:modified xsi:type="dcterms:W3CDTF">2022-06-05T08:54:11Z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0x01010093BE014168BAC54189A4968900C1840E</vt:lpwstr>
  </property>
</Properties>
</file>